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2" r:id="rId10"/>
    <p:sldId id="263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0F0E6-6F79-4288-9DBF-2204AA32BCE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EB282E8-CAE0-45BA-A936-47F195C3F108}">
      <dgm:prSet phldrT="[Text]" custT="1"/>
      <dgm:spPr/>
      <dgm:t>
        <a:bodyPr/>
        <a:lstStyle/>
        <a:p>
          <a:r>
            <a:rPr lang="en-IN" sz="1800" dirty="0"/>
            <a:t>Non-green plants secrete digestive juices on dead and decaying matter </a:t>
          </a:r>
        </a:p>
      </dgm:t>
    </dgm:pt>
    <dgm:pt modelId="{B880F1DB-E211-47F2-AB57-AD530E30C6E0}" type="parTrans" cxnId="{DBF8DB68-3557-44F6-B974-D9154FE2EE8B}">
      <dgm:prSet/>
      <dgm:spPr/>
      <dgm:t>
        <a:bodyPr/>
        <a:lstStyle/>
        <a:p>
          <a:endParaRPr lang="en-IN"/>
        </a:p>
      </dgm:t>
    </dgm:pt>
    <dgm:pt modelId="{B1F5D76C-05D5-474D-AB66-852BD3F15FED}" type="sibTrans" cxnId="{DBF8DB68-3557-44F6-B974-D9154FE2EE8B}">
      <dgm:prSet/>
      <dgm:spPr/>
      <dgm:t>
        <a:bodyPr/>
        <a:lstStyle/>
        <a:p>
          <a:endParaRPr lang="en-IN"/>
        </a:p>
      </dgm:t>
    </dgm:pt>
    <dgm:pt modelId="{66390FD0-AB81-435D-8DFF-9D7B22A32B59}">
      <dgm:prSet phldrT="[Text]" custT="1"/>
      <dgm:spPr/>
      <dgm:t>
        <a:bodyPr/>
        <a:lstStyle/>
        <a:p>
          <a:r>
            <a:rPr lang="en-IN" sz="1800" dirty="0"/>
            <a:t>Converts solid matter into a liquid </a:t>
          </a:r>
        </a:p>
      </dgm:t>
    </dgm:pt>
    <dgm:pt modelId="{ABB9889D-8FDB-447C-92F9-B9030A039D6A}" type="parTrans" cxnId="{5B2A0270-0A18-4996-8AB2-6ED5FDA98E9C}">
      <dgm:prSet/>
      <dgm:spPr/>
      <dgm:t>
        <a:bodyPr/>
        <a:lstStyle/>
        <a:p>
          <a:endParaRPr lang="en-IN"/>
        </a:p>
      </dgm:t>
    </dgm:pt>
    <dgm:pt modelId="{4CDFC6EB-92A2-46CA-B534-F8E95CB9BE74}" type="sibTrans" cxnId="{5B2A0270-0A18-4996-8AB2-6ED5FDA98E9C}">
      <dgm:prSet/>
      <dgm:spPr/>
      <dgm:t>
        <a:bodyPr/>
        <a:lstStyle/>
        <a:p>
          <a:endParaRPr lang="en-IN"/>
        </a:p>
      </dgm:t>
    </dgm:pt>
    <dgm:pt modelId="{195DE4EA-7AFA-4107-BC6A-94E18D3B58B2}">
      <dgm:prSet phldrT="[Text]" custT="1"/>
      <dgm:spPr/>
      <dgm:t>
        <a:bodyPr/>
        <a:lstStyle/>
        <a:p>
          <a:r>
            <a:rPr lang="en-IN" sz="1800" dirty="0"/>
            <a:t>Absorb nutrients from liquid</a:t>
          </a:r>
        </a:p>
      </dgm:t>
    </dgm:pt>
    <dgm:pt modelId="{3FB84E5E-EAD2-4ADE-88E9-1ABA5A090168}" type="parTrans" cxnId="{09C5FAC4-E698-44CD-BA27-98CC721BA8F4}">
      <dgm:prSet/>
      <dgm:spPr/>
      <dgm:t>
        <a:bodyPr/>
        <a:lstStyle/>
        <a:p>
          <a:endParaRPr lang="en-IN"/>
        </a:p>
      </dgm:t>
    </dgm:pt>
    <dgm:pt modelId="{41569E1B-4CCB-45D9-AD12-BDC8A9069FC1}" type="sibTrans" cxnId="{09C5FAC4-E698-44CD-BA27-98CC721BA8F4}">
      <dgm:prSet/>
      <dgm:spPr/>
      <dgm:t>
        <a:bodyPr/>
        <a:lstStyle/>
        <a:p>
          <a:endParaRPr lang="en-IN"/>
        </a:p>
      </dgm:t>
    </dgm:pt>
    <dgm:pt modelId="{D0B054E0-936C-4B69-829D-032B272AA75D}" type="pres">
      <dgm:prSet presAssocID="{E6A0F0E6-6F79-4288-9DBF-2204AA32BCE6}" presName="Name0" presStyleCnt="0">
        <dgm:presLayoutVars>
          <dgm:dir/>
          <dgm:resizeHandles val="exact"/>
        </dgm:presLayoutVars>
      </dgm:prSet>
      <dgm:spPr/>
    </dgm:pt>
    <dgm:pt modelId="{0BC47AAB-AE89-4DCF-8F44-14B220CE0462}" type="pres">
      <dgm:prSet presAssocID="{1EB282E8-CAE0-45BA-A936-47F195C3F108}" presName="node" presStyleLbl="node1" presStyleIdx="0" presStyleCnt="3" custLinFactNeighborX="-836">
        <dgm:presLayoutVars>
          <dgm:bulletEnabled val="1"/>
        </dgm:presLayoutVars>
      </dgm:prSet>
      <dgm:spPr/>
    </dgm:pt>
    <dgm:pt modelId="{6640C3D8-EA3B-4473-B53B-674F25561A84}" type="pres">
      <dgm:prSet presAssocID="{B1F5D76C-05D5-474D-AB66-852BD3F15FED}" presName="sibTrans" presStyleLbl="sibTrans2D1" presStyleIdx="0" presStyleCnt="2"/>
      <dgm:spPr/>
    </dgm:pt>
    <dgm:pt modelId="{E3536709-7FE7-43FE-A190-8FD9B05E580A}" type="pres">
      <dgm:prSet presAssocID="{B1F5D76C-05D5-474D-AB66-852BD3F15FED}" presName="connectorText" presStyleLbl="sibTrans2D1" presStyleIdx="0" presStyleCnt="2"/>
      <dgm:spPr/>
    </dgm:pt>
    <dgm:pt modelId="{A331613A-F142-4E7C-9240-DB301E3912DC}" type="pres">
      <dgm:prSet presAssocID="{66390FD0-AB81-435D-8DFF-9D7B22A32B59}" presName="node" presStyleLbl="node1" presStyleIdx="1" presStyleCnt="3" custLinFactNeighborX="0">
        <dgm:presLayoutVars>
          <dgm:bulletEnabled val="1"/>
        </dgm:presLayoutVars>
      </dgm:prSet>
      <dgm:spPr/>
    </dgm:pt>
    <dgm:pt modelId="{EE5077BC-5659-41E4-9312-9A00D3BE9956}" type="pres">
      <dgm:prSet presAssocID="{4CDFC6EB-92A2-46CA-B534-F8E95CB9BE74}" presName="sibTrans" presStyleLbl="sibTrans2D1" presStyleIdx="1" presStyleCnt="2"/>
      <dgm:spPr/>
    </dgm:pt>
    <dgm:pt modelId="{E2E682C3-9846-472F-9CDD-03FE120DC97F}" type="pres">
      <dgm:prSet presAssocID="{4CDFC6EB-92A2-46CA-B534-F8E95CB9BE74}" presName="connectorText" presStyleLbl="sibTrans2D1" presStyleIdx="1" presStyleCnt="2"/>
      <dgm:spPr/>
    </dgm:pt>
    <dgm:pt modelId="{08C52720-A317-4084-9705-A6B50C38EB0A}" type="pres">
      <dgm:prSet presAssocID="{195DE4EA-7AFA-4107-BC6A-94E18D3B58B2}" presName="node" presStyleLbl="node1" presStyleIdx="2" presStyleCnt="3">
        <dgm:presLayoutVars>
          <dgm:bulletEnabled val="1"/>
        </dgm:presLayoutVars>
      </dgm:prSet>
      <dgm:spPr/>
    </dgm:pt>
  </dgm:ptLst>
  <dgm:cxnLst>
    <dgm:cxn modelId="{C4DC8808-D3E7-4BBE-86A5-AD5C20824BB1}" type="presOf" srcId="{4CDFC6EB-92A2-46CA-B534-F8E95CB9BE74}" destId="{EE5077BC-5659-41E4-9312-9A00D3BE9956}" srcOrd="0" destOrd="0" presId="urn:microsoft.com/office/officeart/2005/8/layout/process1"/>
    <dgm:cxn modelId="{EBB15313-EE1E-452A-99E9-83E15FB5528E}" type="presOf" srcId="{B1F5D76C-05D5-474D-AB66-852BD3F15FED}" destId="{6640C3D8-EA3B-4473-B53B-674F25561A84}" srcOrd="0" destOrd="0" presId="urn:microsoft.com/office/officeart/2005/8/layout/process1"/>
    <dgm:cxn modelId="{5D64C621-8AB5-43E6-B565-815EE2CF0C16}" type="presOf" srcId="{1EB282E8-CAE0-45BA-A936-47F195C3F108}" destId="{0BC47AAB-AE89-4DCF-8F44-14B220CE0462}" srcOrd="0" destOrd="0" presId="urn:microsoft.com/office/officeart/2005/8/layout/process1"/>
    <dgm:cxn modelId="{28D1913A-304E-405E-BA4C-5BC777B6AEC6}" type="presOf" srcId="{195DE4EA-7AFA-4107-BC6A-94E18D3B58B2}" destId="{08C52720-A317-4084-9705-A6B50C38EB0A}" srcOrd="0" destOrd="0" presId="urn:microsoft.com/office/officeart/2005/8/layout/process1"/>
    <dgm:cxn modelId="{5804613B-BF02-4B7B-BABE-CD743823F3D6}" type="presOf" srcId="{66390FD0-AB81-435D-8DFF-9D7B22A32B59}" destId="{A331613A-F142-4E7C-9240-DB301E3912DC}" srcOrd="0" destOrd="0" presId="urn:microsoft.com/office/officeart/2005/8/layout/process1"/>
    <dgm:cxn modelId="{4CD6D73B-1FD3-48F3-B1C2-38CEA626220F}" type="presOf" srcId="{4CDFC6EB-92A2-46CA-B534-F8E95CB9BE74}" destId="{E2E682C3-9846-472F-9CDD-03FE120DC97F}" srcOrd="1" destOrd="0" presId="urn:microsoft.com/office/officeart/2005/8/layout/process1"/>
    <dgm:cxn modelId="{DBF8DB68-3557-44F6-B974-D9154FE2EE8B}" srcId="{E6A0F0E6-6F79-4288-9DBF-2204AA32BCE6}" destId="{1EB282E8-CAE0-45BA-A936-47F195C3F108}" srcOrd="0" destOrd="0" parTransId="{B880F1DB-E211-47F2-AB57-AD530E30C6E0}" sibTransId="{B1F5D76C-05D5-474D-AB66-852BD3F15FED}"/>
    <dgm:cxn modelId="{5B2A0270-0A18-4996-8AB2-6ED5FDA98E9C}" srcId="{E6A0F0E6-6F79-4288-9DBF-2204AA32BCE6}" destId="{66390FD0-AB81-435D-8DFF-9D7B22A32B59}" srcOrd="1" destOrd="0" parTransId="{ABB9889D-8FDB-447C-92F9-B9030A039D6A}" sibTransId="{4CDFC6EB-92A2-46CA-B534-F8E95CB9BE74}"/>
    <dgm:cxn modelId="{267BEEA0-84A7-4587-BDB7-9CF11891B2EC}" type="presOf" srcId="{E6A0F0E6-6F79-4288-9DBF-2204AA32BCE6}" destId="{D0B054E0-936C-4B69-829D-032B272AA75D}" srcOrd="0" destOrd="0" presId="urn:microsoft.com/office/officeart/2005/8/layout/process1"/>
    <dgm:cxn modelId="{09C5FAC4-E698-44CD-BA27-98CC721BA8F4}" srcId="{E6A0F0E6-6F79-4288-9DBF-2204AA32BCE6}" destId="{195DE4EA-7AFA-4107-BC6A-94E18D3B58B2}" srcOrd="2" destOrd="0" parTransId="{3FB84E5E-EAD2-4ADE-88E9-1ABA5A090168}" sibTransId="{41569E1B-4CCB-45D9-AD12-BDC8A9069FC1}"/>
    <dgm:cxn modelId="{57D203EA-B0F5-4E5A-BDF1-6D309F2B9D88}" type="presOf" srcId="{B1F5D76C-05D5-474D-AB66-852BD3F15FED}" destId="{E3536709-7FE7-43FE-A190-8FD9B05E580A}" srcOrd="1" destOrd="0" presId="urn:microsoft.com/office/officeart/2005/8/layout/process1"/>
    <dgm:cxn modelId="{7A53C093-D107-4118-A82E-EC1840628839}" type="presParOf" srcId="{D0B054E0-936C-4B69-829D-032B272AA75D}" destId="{0BC47AAB-AE89-4DCF-8F44-14B220CE0462}" srcOrd="0" destOrd="0" presId="urn:microsoft.com/office/officeart/2005/8/layout/process1"/>
    <dgm:cxn modelId="{82A69F6B-CF31-4425-8739-3B5DEDA23460}" type="presParOf" srcId="{D0B054E0-936C-4B69-829D-032B272AA75D}" destId="{6640C3D8-EA3B-4473-B53B-674F25561A84}" srcOrd="1" destOrd="0" presId="urn:microsoft.com/office/officeart/2005/8/layout/process1"/>
    <dgm:cxn modelId="{9779F6F6-FC0D-4827-A9DB-356DBF9AACB9}" type="presParOf" srcId="{6640C3D8-EA3B-4473-B53B-674F25561A84}" destId="{E3536709-7FE7-43FE-A190-8FD9B05E580A}" srcOrd="0" destOrd="0" presId="urn:microsoft.com/office/officeart/2005/8/layout/process1"/>
    <dgm:cxn modelId="{5D4604BB-96DF-4321-AC24-BA81981115A1}" type="presParOf" srcId="{D0B054E0-936C-4B69-829D-032B272AA75D}" destId="{A331613A-F142-4E7C-9240-DB301E3912DC}" srcOrd="2" destOrd="0" presId="urn:microsoft.com/office/officeart/2005/8/layout/process1"/>
    <dgm:cxn modelId="{9B850ED3-B090-4C26-82D8-A08EAA48B40F}" type="presParOf" srcId="{D0B054E0-936C-4B69-829D-032B272AA75D}" destId="{EE5077BC-5659-41E4-9312-9A00D3BE9956}" srcOrd="3" destOrd="0" presId="urn:microsoft.com/office/officeart/2005/8/layout/process1"/>
    <dgm:cxn modelId="{57DF465C-4629-44F3-867A-4D768E8F9A77}" type="presParOf" srcId="{EE5077BC-5659-41E4-9312-9A00D3BE9956}" destId="{E2E682C3-9846-472F-9CDD-03FE120DC97F}" srcOrd="0" destOrd="0" presId="urn:microsoft.com/office/officeart/2005/8/layout/process1"/>
    <dgm:cxn modelId="{F6B599D8-3336-4654-A2CC-1C54D8A8C576}" type="presParOf" srcId="{D0B054E0-936C-4B69-829D-032B272AA75D}" destId="{08C52720-A317-4084-9705-A6B50C38EB0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47AAB-AE89-4DCF-8F44-14B220CE0462}">
      <dsp:nvSpPr>
        <dsp:cNvPr id="0" name=""/>
        <dsp:cNvSpPr/>
      </dsp:nvSpPr>
      <dsp:spPr>
        <a:xfrm>
          <a:off x="4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Non-green plants secrete digestive juices on dead and decaying matter </a:t>
          </a:r>
        </a:p>
      </dsp:txBody>
      <dsp:txXfrm>
        <a:off x="48549" y="1395494"/>
        <a:ext cx="2665308" cy="1560349"/>
      </dsp:txXfrm>
    </dsp:sp>
    <dsp:sp modelId="{6640C3D8-EA3B-4473-B53B-674F25561A84}">
      <dsp:nvSpPr>
        <dsp:cNvPr id="0" name=""/>
        <dsp:cNvSpPr/>
      </dsp:nvSpPr>
      <dsp:spPr>
        <a:xfrm>
          <a:off x="3040952" y="1833131"/>
          <a:ext cx="590524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3040952" y="1970146"/>
        <a:ext cx="413367" cy="411044"/>
      </dsp:txXfrm>
    </dsp:sp>
    <dsp:sp modelId="{A331613A-F142-4E7C-9240-DB301E3912DC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Converts solid matter into a liquid </a:t>
          </a:r>
        </a:p>
      </dsp:txBody>
      <dsp:txXfrm>
        <a:off x="3925145" y="1395494"/>
        <a:ext cx="2665308" cy="1560349"/>
      </dsp:txXfrm>
    </dsp:sp>
    <dsp:sp modelId="{EE5077BC-5659-41E4-9312-9A00D3BE9956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/>
        </a:p>
      </dsp:txBody>
      <dsp:txXfrm>
        <a:off x="6915239" y="1970146"/>
        <a:ext cx="409940" cy="411044"/>
      </dsp:txXfrm>
    </dsp:sp>
    <dsp:sp modelId="{08C52720-A317-4084-9705-A6B50C38EB0A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Absorb nutrients from liquid</a:t>
          </a:r>
        </a:p>
      </dsp:txBody>
      <dsp:txXfrm>
        <a:off x="7792503" y="1395494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D0CC-87EB-9313-68E1-8CF458F07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D6342-C96F-F160-13DE-4141B8CB9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514A0-CA48-09E6-CB93-5955BEC6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83ED-ED09-4F02-97D0-CF6B795F04FF}" type="datetimeFigureOut">
              <a:rPr lang="en-IN" smtClean="0"/>
              <a:t>22-06-2022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44355-3FB4-CF78-E8EB-DDB98825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60B9B-A986-4589-EC4D-41BE6FFD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DF78-D2E7-445D-9973-08EE807A15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436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A1BE-6EF6-BCD4-71E2-D1F4FAC0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121DB-030E-30A6-6E80-E0EBB18AA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BED8A-4432-39B2-3302-E4DAEB0D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83ED-ED09-4F02-97D0-CF6B795F04FF}" type="datetimeFigureOut">
              <a:rPr lang="en-IN" smtClean="0"/>
              <a:t>22-06-2022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AF512-F5D5-EAE3-74EB-AD9FA319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C09F4-8BAA-9F67-90EF-83F3055F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DF78-D2E7-445D-9973-08EE807A15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054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42A7EF-AEB2-A55F-F856-4DBE4409B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9353B-8B16-410F-F12E-C0CC6DCF3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37BDE-76E2-B9C2-4900-D422778C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83ED-ED09-4F02-97D0-CF6B795F04FF}" type="datetimeFigureOut">
              <a:rPr lang="en-IN" smtClean="0"/>
              <a:t>22-06-2022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F2C93-D012-D98A-BAC2-625F1796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3429-DBC2-8179-84F8-B28C7DD5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DF78-D2E7-445D-9973-08EE807A15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430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4A7-7C69-3A45-D541-A1AB34A3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9E00-D1A9-0D9F-B402-8378893A2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03BA-FF4A-9672-00A2-BA23283C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83ED-ED09-4F02-97D0-CF6B795F04FF}" type="datetimeFigureOut">
              <a:rPr lang="en-IN" smtClean="0"/>
              <a:t>22-06-2022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E4BD3-C8D0-7800-FF0D-58B536FC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B9068-9C49-25D5-38FD-0196C46B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DF78-D2E7-445D-9973-08EE807A15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70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AE64-980B-E502-C3DC-E9BA6899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762F4-BC02-36C3-421A-7DE9055BE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ABAC8-797C-5C14-D478-49B14E73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83ED-ED09-4F02-97D0-CF6B795F04FF}" type="datetimeFigureOut">
              <a:rPr lang="en-IN" smtClean="0"/>
              <a:t>22-06-2022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EA774-E0F2-2868-48A2-F3714FC9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6842A-7C10-9C32-D8A2-BCB72ED8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DF78-D2E7-445D-9973-08EE807A15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34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62AF-C6BB-4F2F-D65B-86BF38ED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67D85-BEB6-BCAC-F7E2-2B747B20C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143D6-47BB-18F1-6809-6059C155F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6CC97-CB6E-B03E-66D7-A1D2BBCC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83ED-ED09-4F02-97D0-CF6B795F04FF}" type="datetimeFigureOut">
              <a:rPr lang="en-IN" smtClean="0"/>
              <a:t>22-06-2022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A563B-1D48-9ED3-5C77-01AA4DD0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6C370-F8A8-8C92-CFC0-1002B2F5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DF78-D2E7-445D-9973-08EE807A15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900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7CB6-03F4-E56C-826B-27D6914B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07166-E363-BFFF-B087-42106514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5A521-3384-E3F4-3B9C-C9EE05BE0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22DA4-B784-9226-BCCD-48627189D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F23BC-863C-E715-B00D-99E4D91C5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0EDDC-44BC-F7F4-97F7-12F522F2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83ED-ED09-4F02-97D0-CF6B795F04FF}" type="datetimeFigureOut">
              <a:rPr lang="en-IN" smtClean="0"/>
              <a:t>22-06-2022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45C28-989B-3FBF-CB04-B54F2FCE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64F8ED-440D-437D-8136-4E2D00AA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DF78-D2E7-445D-9973-08EE807A15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389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8D98-80FA-580E-A35B-ECE0B76F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61CC2-B0D3-A77E-FC1D-C6BFFBFA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83ED-ED09-4F02-97D0-CF6B795F04FF}" type="datetimeFigureOut">
              <a:rPr lang="en-IN" smtClean="0"/>
              <a:t>22-06-2022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8BE9B-6A66-6901-6A33-A36F4839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CCCE2-F37C-9A73-9D65-DDE00D4D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DF78-D2E7-445D-9973-08EE807A15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899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F6C95-6978-9A9B-DF15-3BAD000A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83ED-ED09-4F02-97D0-CF6B795F04FF}" type="datetimeFigureOut">
              <a:rPr lang="en-IN" smtClean="0"/>
              <a:t>22-06-2022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1973A-B95D-83E5-11E0-1D029B73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75205-DC51-C80D-FBD4-9A06F261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DF78-D2E7-445D-9973-08EE807A15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2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AAC5-7D73-395C-C403-BD4E6D00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15150-858E-1995-EF7C-9CFD682AB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B1827-56CE-4C04-CB7F-FB7E7CE24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4CE7D-6683-EC6A-EC2C-1B89D24D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83ED-ED09-4F02-97D0-CF6B795F04FF}" type="datetimeFigureOut">
              <a:rPr lang="en-IN" smtClean="0"/>
              <a:t>22-06-2022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EF2BD-3B09-D7C2-3390-46755557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5554F-4A72-DE8D-8214-10993994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DF78-D2E7-445D-9973-08EE807A15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94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C178-A8DF-4A3A-6F34-BA0702AD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5D7D5-796B-362E-E03B-50837D2CE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A55B-B6B4-39CC-B680-7E144B87B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E88A4-9DF4-BCA9-A6FB-8215EAF1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83ED-ED09-4F02-97D0-CF6B795F04FF}" type="datetimeFigureOut">
              <a:rPr lang="en-IN" smtClean="0"/>
              <a:t>22-06-2022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C693B-63E0-EA29-1D2E-FBB96E9C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F6C6A-2386-204B-5EF3-8CD86934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DF78-D2E7-445D-9973-08EE807A15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073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D122B-250F-0744-0692-A01C14ED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9C48C-51E4-FD2C-B085-8A57C716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869C1-C1D4-A2F2-C617-D0FA6EC50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583ED-ED09-4F02-97D0-CF6B795F04FF}" type="datetimeFigureOut">
              <a:rPr lang="en-IN" smtClean="0"/>
              <a:t>22-06-2022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5F953-DD35-CB6F-C067-799D1A1EF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2EE08-C2D7-CDC8-F2F6-006AE9BFF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EDF78-D2E7-445D-9973-08EE807A15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92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E64B-53F1-23B3-5A10-E0A130CA0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Nutrition in plants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6E69B-0BC9-087A-1599-648AE1C6FA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813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29EC-40AA-B8CE-F3C7-6E5235F1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Saprotrophic Nutrition(Getting nutrients from dead and decaying matter in the form of liquid)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63A254-1A82-4B1B-085A-9F87CBD39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1153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49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4F59-AE51-A49B-BB81-0F571D77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Symbiosis: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E3AD-42A5-486D-82B0-4004971B5B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Two organisms live together and help each other</a:t>
            </a:r>
          </a:p>
          <a:p>
            <a:r>
              <a:rPr lang="en-IN" dirty="0"/>
              <a:t>Fungi spores floating in the air start geminating when they land on wet and warm things</a:t>
            </a:r>
          </a:p>
          <a:p>
            <a:r>
              <a:rPr lang="en-IN" dirty="0"/>
              <a:t>Alga – Autotroph (food to the fungus)</a:t>
            </a:r>
          </a:p>
          <a:p>
            <a:r>
              <a:rPr lang="en-IN" dirty="0"/>
              <a:t>Fungus – saprophyte(water &amp; minerals to alga)</a:t>
            </a:r>
          </a:p>
          <a:p>
            <a:r>
              <a:rPr lang="en-IN" dirty="0"/>
              <a:t>Live together in lichen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7301AB-E2DE-44F3-0C14-4F6AF8088F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44" y="1825625"/>
            <a:ext cx="2951912" cy="4351338"/>
          </a:xfrm>
        </p:spPr>
      </p:pic>
    </p:spTree>
    <p:extLst>
      <p:ext uri="{BB962C8B-B14F-4D97-AF65-F5344CB8AC3E}">
        <p14:creationId xmlns:p14="http://schemas.microsoft.com/office/powerpoint/2010/main" val="297132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16B3-D6C1-6517-FEB5-EDFA3D1D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Rhizobium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10E6F-2AB1-5011-17CB-FBD671E20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Cannot make it’s own food</a:t>
            </a:r>
          </a:p>
          <a:p>
            <a:r>
              <a:rPr lang="en-IN" dirty="0"/>
              <a:t>Lives in the roots of leguminous plants for food and shelter</a:t>
            </a:r>
          </a:p>
          <a:p>
            <a:r>
              <a:rPr lang="en-IN" dirty="0"/>
              <a:t>Provides nitrogen to plants</a:t>
            </a:r>
          </a:p>
          <a:p>
            <a:r>
              <a:rPr lang="en-IN" dirty="0"/>
              <a:t>Have symbiotic relation with leguminous plants. No need to add nitrogenous fertilizers.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F9951-A95A-C986-1314-CF32B65B3A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19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468CE-F4C4-2B37-9DA0-6A2E5117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Replenishing nutrients in the soil: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2064A-C2A1-596E-F417-BCCAC1A85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Naturally – By decaying of dead plants and animals(Forests)</a:t>
            </a:r>
          </a:p>
          <a:p>
            <a:r>
              <a:rPr lang="en-IN" dirty="0"/>
              <a:t>Adding manure and fertilizers (NPK)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589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EF81-34A4-92B2-9546-5DCB8386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			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C7A2B-92CE-EC02-1190-9FCCBB4FC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854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26F9-7CA4-989F-3484-7269B708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Autotrophic Nutrition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409D80-F83F-EF7A-FA8E-5E5AA90A5F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50" y="1825625"/>
            <a:ext cx="4906499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C6A823-CADC-2204-CC5F-4AC634B4C1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98625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E5BE5-A28D-98B0-1AFF-B17D621E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Synthesis of food other than carbohydrates: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73A2E-71C4-9FCA-29F3-20EAAF57AE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Proteins contain nitrogen</a:t>
            </a:r>
          </a:p>
          <a:p>
            <a:r>
              <a:rPr lang="en-IN" dirty="0"/>
              <a:t>Plants absorb in two ways</a:t>
            </a:r>
          </a:p>
          <a:p>
            <a:pPr lvl="1"/>
            <a:r>
              <a:rPr lang="en-IN" dirty="0"/>
              <a:t>Rhizobium</a:t>
            </a:r>
          </a:p>
          <a:p>
            <a:pPr lvl="1"/>
            <a:r>
              <a:rPr lang="en-IN" dirty="0"/>
              <a:t>Fertilizers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992F34-2E52-3584-8F03-4978B5B0F8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0" y="1320465"/>
            <a:ext cx="5181600" cy="3761457"/>
          </a:xfrm>
        </p:spPr>
      </p:pic>
    </p:spTree>
    <p:extLst>
      <p:ext uri="{BB962C8B-B14F-4D97-AF65-F5344CB8AC3E}">
        <p14:creationId xmlns:p14="http://schemas.microsoft.com/office/powerpoint/2010/main" val="257248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304C-8671-BF3A-229A-22E53B0E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Heterotrophic Nutrition: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4924-270D-5D5A-E075-64AEEB594C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Animals including human beings, non-green plants and bacteria</a:t>
            </a:r>
          </a:p>
          <a:p>
            <a:pPr marL="0" indent="0">
              <a:buNone/>
            </a:pPr>
            <a:r>
              <a:rPr lang="en-IN" dirty="0"/>
              <a:t>Three different types of animals</a:t>
            </a:r>
          </a:p>
          <a:p>
            <a:pPr marL="0" indent="0">
              <a:buNone/>
            </a:pPr>
            <a:r>
              <a:rPr lang="en-IN" dirty="0"/>
              <a:t>Sun – Ultimate source of energy</a:t>
            </a:r>
          </a:p>
          <a:p>
            <a:pPr marL="0" indent="0">
              <a:buNone/>
            </a:pPr>
            <a:r>
              <a:rPr lang="en-IN" dirty="0"/>
              <a:t>Parasites – organisms that obtain their food from other living organisms, called hosts, on which they live.</a:t>
            </a:r>
          </a:p>
          <a:p>
            <a:pPr marL="0" indent="0">
              <a:buNone/>
            </a:pPr>
            <a:r>
              <a:rPr lang="en-IN" dirty="0" err="1"/>
              <a:t>eg</a:t>
            </a:r>
            <a:r>
              <a:rPr lang="en-IN" dirty="0"/>
              <a:t>: Dodder (</a:t>
            </a:r>
            <a:r>
              <a:rPr lang="en-IN" dirty="0" err="1"/>
              <a:t>amarbel</a:t>
            </a:r>
            <a:r>
              <a:rPr lang="en-IN" dirty="0"/>
              <a:t>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516E7A-AA9A-DE58-82A0-46D679A58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1600" cy="3805113"/>
          </a:xfrm>
        </p:spPr>
      </p:pic>
    </p:spTree>
    <p:extLst>
      <p:ext uri="{BB962C8B-B14F-4D97-AF65-F5344CB8AC3E}">
        <p14:creationId xmlns:p14="http://schemas.microsoft.com/office/powerpoint/2010/main" val="360405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9A52-B48D-EAB9-0584-0C8F05A8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Insectivorous plants(trap insects to meet nitrogen requirement)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B13FA-09FA-D58B-4204-F36867096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Venus flytrap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8733E1-5F7C-52D8-2AF7-A7A02AA16C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11682"/>
            <a:ext cx="5157787" cy="327137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79E90-B533-E444-CC8B-0972B6B45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Pitcher plant(leaf is modified as pitcher-like structure with lid)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64446D6-A403-7C6B-0806-C7EADE374E6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2505075"/>
            <a:ext cx="3805195" cy="3684588"/>
          </a:xfrm>
        </p:spPr>
      </p:pic>
    </p:spTree>
    <p:extLst>
      <p:ext uri="{BB962C8B-B14F-4D97-AF65-F5344CB8AC3E}">
        <p14:creationId xmlns:p14="http://schemas.microsoft.com/office/powerpoint/2010/main" val="340325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D95A-F88B-DFE3-B890-DD835536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Heterotrophic Nutrition: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06DB5-D9B6-B85A-CAB4-4EB34EF1C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Parasites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1C2A1-FC4B-E623-882E-5DBFC40B35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Grow on trees such as mango or mahua – synthesize its food but depends host for water and minerals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A8300-CE8B-68C1-BC7B-13F4E7D78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Mistletoe (partial parasite)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DC8BFB-436F-4BF5-1E1D-97FDA99DC0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15625"/>
            <a:ext cx="5183188" cy="3263488"/>
          </a:xfrm>
        </p:spPr>
      </p:pic>
    </p:spTree>
    <p:extLst>
      <p:ext uri="{BB962C8B-B14F-4D97-AF65-F5344CB8AC3E}">
        <p14:creationId xmlns:p14="http://schemas.microsoft.com/office/powerpoint/2010/main" val="157388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3B4C-D68D-1D54-EC25-B162C038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Parasitic bacteria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A522F-4D4C-0DA6-8954-52FED10DB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Diseases: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4F2A1-4975-A54C-1EFC-B127C10E39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Typhoid</a:t>
            </a:r>
          </a:p>
          <a:p>
            <a:r>
              <a:rPr lang="en-IN" dirty="0"/>
              <a:t>Cholera</a:t>
            </a:r>
          </a:p>
          <a:p>
            <a:r>
              <a:rPr lang="en-IN" dirty="0"/>
              <a:t>Tuberculosis</a:t>
            </a:r>
          </a:p>
          <a:p>
            <a:r>
              <a:rPr lang="en-IN" dirty="0"/>
              <a:t>Sore throat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8C89D-9BEF-8DDE-D215-CAC01628A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1AA4E-7A44-99B7-9B72-F62740203D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16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A615-B619-80A0-BCD9-9F140582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Decomposer- Saprophytic fungi and bacteria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0972-D9D4-F691-EEBB-EBEEE0C25F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Benefits:</a:t>
            </a:r>
          </a:p>
          <a:p>
            <a:pPr lvl="1"/>
            <a:r>
              <a:rPr lang="en-IN" dirty="0"/>
              <a:t>Help farmers in making compost and manure</a:t>
            </a:r>
          </a:p>
          <a:p>
            <a:pPr lvl="1"/>
            <a:r>
              <a:rPr lang="en-IN" dirty="0"/>
              <a:t>By decaying the organic matter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36922-F43A-FC26-AFB3-0ACF9D1A3A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359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3A97-0066-11E6-4DFA-120269E8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Saprotrophs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6CFC7-813F-F8FC-8144-EE01E8040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Non-green plants that live on dead and decaying plants and animals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57FF1D-A56E-BE1F-F464-BFBEF5EB0F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51695"/>
            <a:ext cx="5157787" cy="359134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959AA-AF01-60FC-43EA-06BBE49D9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Fungi growing on bread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0881724-8A33-38F2-4862-63BE9B83519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8398"/>
            <a:ext cx="5183188" cy="2917942"/>
          </a:xfrm>
        </p:spPr>
      </p:pic>
    </p:spTree>
    <p:extLst>
      <p:ext uri="{BB962C8B-B14F-4D97-AF65-F5344CB8AC3E}">
        <p14:creationId xmlns:p14="http://schemas.microsoft.com/office/powerpoint/2010/main" val="409083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318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Nutrition in plants</vt:lpstr>
      <vt:lpstr>Autotrophic Nutrition</vt:lpstr>
      <vt:lpstr>Synthesis of food other than carbohydrates:</vt:lpstr>
      <vt:lpstr>Heterotrophic Nutrition:</vt:lpstr>
      <vt:lpstr>Insectivorous plants(trap insects to meet nitrogen requirement)</vt:lpstr>
      <vt:lpstr>Heterotrophic Nutrition:</vt:lpstr>
      <vt:lpstr>Parasitic bacteria</vt:lpstr>
      <vt:lpstr>Decomposer- Saprophytic fungi and bacteria </vt:lpstr>
      <vt:lpstr>Saprotrophs</vt:lpstr>
      <vt:lpstr>Saprotrophic Nutrition(Getting nutrients from dead and decaying matter in the form of liquid)</vt:lpstr>
      <vt:lpstr>Symbiosis:</vt:lpstr>
      <vt:lpstr>Rhizobium</vt:lpstr>
      <vt:lpstr>Replenishing nutrients in the soil:</vt:lpstr>
      <vt:lpstr>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in plants</dc:title>
  <dc:creator>Arunkumar Ramasamy</dc:creator>
  <cp:lastModifiedBy>Arunkumar Ramasamy</cp:lastModifiedBy>
  <cp:revision>12</cp:revision>
  <dcterms:created xsi:type="dcterms:W3CDTF">2022-06-20T00:37:08Z</dcterms:created>
  <dcterms:modified xsi:type="dcterms:W3CDTF">2022-06-22T17:17:03Z</dcterms:modified>
</cp:coreProperties>
</file>